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handoutMasterIdLst>
    <p:handoutMasterId r:id="rId22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1" r:id="rId16"/>
    <p:sldId id="272" r:id="rId17"/>
    <p:sldId id="273" r:id="rId18"/>
    <p:sldId id="274" r:id="rId19"/>
    <p:sldId id="275" r:id="rId20"/>
  </p:sldIdLst>
  <p:sldSz cx="12193588" cy="68580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13" autoAdjust="0"/>
    <p:restoredTop sz="83585" autoAdjust="0"/>
  </p:normalViewPr>
  <p:slideViewPr>
    <p:cSldViewPr>
      <p:cViewPr varScale="1">
        <p:scale>
          <a:sx n="65" d="100"/>
          <a:sy n="65" d="100"/>
        </p:scale>
        <p:origin x="-648" y="-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/>
            </a:pPr>
            <a:endParaRPr lang="x-none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/>
            </a:pPr>
            <a:fld id="{B33CE3AC-B642-4FE8-A37F-1AF20DDF6B5D}" type="datetimeFigureOut">
              <a:rPr/>
              <a:pPr marL="0" marR="0" lvl="0" indent="0" algn="r" rtl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57200" algn="l"/>
                  <a:tab pos="914400" algn="l"/>
                  <a:tab pos="1371599" algn="l"/>
                  <a:tab pos="1828800" algn="l"/>
                  <a:tab pos="2286000" algn="l"/>
                  <a:tab pos="2743199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399" algn="l"/>
                  <a:tab pos="5943600" algn="l"/>
                  <a:tab pos="6400799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400"/>
              </a:pPr>
              <a:t>10.1.2022</a:t>
            </a:fld>
            <a:endParaRPr lang="x-none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/>
            </a:pPr>
            <a:endParaRPr lang="x-none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/>
            </a:pPr>
            <a:fld id="{52F824F7-10BB-4455-BCAD-9071488ADB23}" type="slidenum">
              <a:rPr/>
              <a:pPr marL="0" marR="0" lvl="0" indent="0" algn="r" rtl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57200" algn="l"/>
                  <a:tab pos="914400" algn="l"/>
                  <a:tab pos="1371599" algn="l"/>
                  <a:tab pos="1828800" algn="l"/>
                  <a:tab pos="2286000" algn="l"/>
                  <a:tab pos="2743199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399" algn="l"/>
                  <a:tab pos="5943600" algn="l"/>
                  <a:tab pos="6400799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400"/>
              </a:pPr>
              <a:t>‹#›</a:t>
            </a:fld>
            <a:endParaRPr lang="x-none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Move="1" noResize="1"/>
          </p:cNvSpPr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1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0" y="0"/>
            <a:ext cx="7559640" cy="10691640"/>
          </a:xfrm>
          <a:custGeom>
            <a:avLst>
              <a:gd name="f0" fmla="val 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6640" y="812880"/>
            <a:ext cx="5341680" cy="4005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755639" y="5078160"/>
            <a:ext cx="6045119" cy="48085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x-none"/>
          </a:p>
        </p:txBody>
      </p:sp>
      <p:sp>
        <p:nvSpPr>
          <p:cNvPr id="6" name="Header Placeholder 5"/>
          <p:cNvSpPr txBox="1">
            <a:spLocks noGrp="1"/>
          </p:cNvSpPr>
          <p:nvPr>
            <p:ph type="hdr" sz="quarter"/>
          </p:nvPr>
        </p:nvSpPr>
        <p:spPr>
          <a:xfrm>
            <a:off x="0" y="-360"/>
            <a:ext cx="3278160" cy="5317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Lucida Sans Unicode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Date Placeholder 6"/>
          <p:cNvSpPr txBox="1">
            <a:spLocks noGrp="1"/>
          </p:cNvSpPr>
          <p:nvPr>
            <p:ph type="dt" idx="1"/>
          </p:nvPr>
        </p:nvSpPr>
        <p:spPr>
          <a:xfrm>
            <a:off x="4278240" y="-360"/>
            <a:ext cx="3278160" cy="5317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Lucida Sans Unicode" pitchFamily="2"/>
              </a:defRPr>
            </a:lvl1pPr>
          </a:lstStyle>
          <a:p>
            <a:pPr lvl="0"/>
            <a:fld id="{98CBB3AD-8F9A-4274-AFBB-4C829628B568}" type="datetimeFigureOut">
              <a:rPr/>
              <a:pPr lvl="0"/>
              <a:t>1/10/2022</a:t>
            </a:fld>
            <a:endParaRPr lang="en-US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4"/>
          </p:nvPr>
        </p:nvSpPr>
        <p:spPr>
          <a:xfrm>
            <a:off x="0" y="10156680"/>
            <a:ext cx="3278160" cy="5320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l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Lucida Sans Unicode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5"/>
          </p:nvPr>
        </p:nvSpPr>
        <p:spPr>
          <a:xfrm>
            <a:off x="4278240" y="10156680"/>
            <a:ext cx="3278160" cy="5320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Lucida Sans Unicode" pitchFamily="2"/>
              </a:defRPr>
            </a:lvl1pPr>
          </a:lstStyle>
          <a:p>
            <a:pPr lvl="0"/>
            <a:fld id="{C6027CCA-E383-445D-BF0F-262BC2FC741D}" type="slidenum">
              <a:rPr/>
              <a:pPr lvl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marR="0" indent="0" algn="l" rtl="0" hangingPunct="0">
      <a:lnSpc>
        <a:spcPct val="100000"/>
      </a:lnSpc>
      <a:spcBef>
        <a:spcPts val="448"/>
      </a:spcBef>
      <a:spcAft>
        <a:spcPts val="0"/>
      </a:spcAft>
      <a:tabLst>
        <a:tab pos="0" algn="l"/>
        <a:tab pos="457200" algn="l"/>
        <a:tab pos="914400" algn="l"/>
        <a:tab pos="1371599" algn="l"/>
        <a:tab pos="1828800" algn="l"/>
        <a:tab pos="2286000" algn="l"/>
        <a:tab pos="2743199" algn="l"/>
        <a:tab pos="3200400" algn="l"/>
        <a:tab pos="3657600" algn="l"/>
        <a:tab pos="4114800" algn="l"/>
        <a:tab pos="4572000" algn="l"/>
        <a:tab pos="5029200" algn="l"/>
        <a:tab pos="5486399" algn="l"/>
        <a:tab pos="5943600" algn="l"/>
        <a:tab pos="6400799" algn="l"/>
        <a:tab pos="6858000" algn="l"/>
        <a:tab pos="7315200" algn="l"/>
        <a:tab pos="7772400" algn="l"/>
        <a:tab pos="8229600" algn="l"/>
        <a:tab pos="8686800" algn="l"/>
        <a:tab pos="9144000" algn="l"/>
      </a:tabLst>
      <a:defRPr lang="x-none" sz="1200" b="0" i="0" u="none" strike="noStrike" baseline="0">
        <a:ln>
          <a:noFill/>
        </a:ln>
        <a:solidFill>
          <a:srgbClr val="000000"/>
        </a:solidFill>
        <a:latin typeface="Times New Roman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 sz="quarter" idx="1"/>
          </p:nvPr>
        </p:nvSpPr>
        <p:spPr>
          <a:xfrm>
            <a:off x="755280" y="5078520"/>
            <a:ext cx="6046920" cy="481176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x-none"/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01688"/>
            <a:ext cx="7126287" cy="40084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 sz="quarter" idx="1"/>
          </p:nvPr>
        </p:nvSpPr>
        <p:spPr>
          <a:xfrm>
            <a:off x="755280" y="5078520"/>
            <a:ext cx="6046920" cy="481176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x-none" kern="1200"/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01688"/>
            <a:ext cx="7126287" cy="40084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 sz="quarter" idx="1"/>
          </p:nvPr>
        </p:nvSpPr>
        <p:spPr>
          <a:xfrm>
            <a:off x="755280" y="5078520"/>
            <a:ext cx="6046920" cy="481176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x-none" kern="1200"/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01688"/>
            <a:ext cx="7126287" cy="40084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 sz="quarter" idx="1"/>
          </p:nvPr>
        </p:nvSpPr>
        <p:spPr>
          <a:xfrm>
            <a:off x="755280" y="5078520"/>
            <a:ext cx="6046920" cy="481176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x-none" kern="1200"/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01688"/>
            <a:ext cx="7126287" cy="40084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 sz="quarter" idx="1"/>
          </p:nvPr>
        </p:nvSpPr>
        <p:spPr>
          <a:xfrm>
            <a:off x="755280" y="5078520"/>
            <a:ext cx="6046920" cy="481176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x-none" kern="1200"/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01688"/>
            <a:ext cx="7126287" cy="40084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 sz="quarter" idx="1"/>
          </p:nvPr>
        </p:nvSpPr>
        <p:spPr>
          <a:xfrm>
            <a:off x="755280" y="5078520"/>
            <a:ext cx="6046920" cy="481176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x-none" kern="1200"/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01688"/>
            <a:ext cx="7126287" cy="40084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 sz="quarter" idx="1"/>
          </p:nvPr>
        </p:nvSpPr>
        <p:spPr>
          <a:xfrm>
            <a:off x="755280" y="5078520"/>
            <a:ext cx="6046920" cy="481176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x-none" kern="1200"/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01688"/>
            <a:ext cx="7126287" cy="40084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 sz="quarter" idx="1"/>
          </p:nvPr>
        </p:nvSpPr>
        <p:spPr>
          <a:xfrm>
            <a:off x="755280" y="5078520"/>
            <a:ext cx="6046920" cy="481176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x-none" kern="1200"/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01688"/>
            <a:ext cx="7126287" cy="40084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 sz="quarter" idx="1"/>
          </p:nvPr>
        </p:nvSpPr>
        <p:spPr>
          <a:xfrm>
            <a:off x="755280" y="5078520"/>
            <a:ext cx="6046920" cy="481176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x-none" kern="1200"/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01688"/>
            <a:ext cx="7126287" cy="40084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 sz="quarter" idx="1"/>
          </p:nvPr>
        </p:nvSpPr>
        <p:spPr>
          <a:xfrm>
            <a:off x="755280" y="5078520"/>
            <a:ext cx="6046920" cy="481176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x-none" kern="1200"/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01688"/>
            <a:ext cx="7126287" cy="40084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 sz="quarter" idx="1"/>
          </p:nvPr>
        </p:nvSpPr>
        <p:spPr>
          <a:xfrm>
            <a:off x="755280" y="5078520"/>
            <a:ext cx="6046920" cy="481176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x-none" kern="1200"/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01688"/>
            <a:ext cx="7126287" cy="40084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 sz="quarter" idx="1"/>
          </p:nvPr>
        </p:nvSpPr>
        <p:spPr>
          <a:xfrm>
            <a:off x="755280" y="5078520"/>
            <a:ext cx="6046920" cy="481176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x-none" kern="1200"/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01688"/>
            <a:ext cx="7126287" cy="40084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 sz="quarter" idx="1"/>
          </p:nvPr>
        </p:nvSpPr>
        <p:spPr>
          <a:xfrm>
            <a:off x="755280" y="5078520"/>
            <a:ext cx="6046920" cy="481176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x-none" kern="1200"/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01688"/>
            <a:ext cx="7126287" cy="40084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 sz="quarter" idx="1"/>
          </p:nvPr>
        </p:nvSpPr>
        <p:spPr>
          <a:xfrm>
            <a:off x="755280" y="5078520"/>
            <a:ext cx="6046920" cy="481176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x-none" kern="1200"/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01688"/>
            <a:ext cx="7126287" cy="40084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 sz="quarter" idx="1"/>
          </p:nvPr>
        </p:nvSpPr>
        <p:spPr>
          <a:xfrm>
            <a:off x="755280" y="5078520"/>
            <a:ext cx="6046920" cy="481176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x-none" kern="1200"/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01688"/>
            <a:ext cx="7126287" cy="40084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 sz="quarter" idx="1"/>
          </p:nvPr>
        </p:nvSpPr>
        <p:spPr>
          <a:xfrm>
            <a:off x="755280" y="5078520"/>
            <a:ext cx="6046920" cy="481176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x-none" kern="1200"/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01688"/>
            <a:ext cx="7126287" cy="40084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 sz="quarter" idx="1"/>
          </p:nvPr>
        </p:nvSpPr>
        <p:spPr>
          <a:xfrm>
            <a:off x="755280" y="5078520"/>
            <a:ext cx="6046920" cy="481176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x-none" kern="1200"/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01688"/>
            <a:ext cx="7126287" cy="40084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4788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598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4787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4787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8613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604963"/>
            <a:ext cx="5408612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43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79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79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425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4425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67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775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90775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0775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7613" y="365125"/>
            <a:ext cx="2741612" cy="57626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65125"/>
            <a:ext cx="8075613" cy="57626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4788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598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4787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4787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8613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604963"/>
            <a:ext cx="5408612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43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79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79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425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4425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67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775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90775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0775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7613" y="273050"/>
            <a:ext cx="2741612" cy="5854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5613" cy="5854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2720" cy="13226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x-none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09480" y="1604880"/>
            <a:ext cx="10969920" cy="4523040"/>
          </a:xfrm>
          <a:prstGeom prst="rect">
            <a:avLst/>
          </a:prstGeom>
          <a:noFill/>
          <a:ln>
            <a:noFill/>
          </a:ln>
        </p:spPr>
        <p:txBody>
          <a:bodyPr vert="horz" lIns="0" tIns="12240" rIns="0" bIns="0" anchor="t" anchorCtr="0" compatLnSpc="1"/>
          <a:lstStyle>
            <a:defPPr marL="342720" marR="0" lvl="0" indent="-342720" algn="l" rtl="0" hangingPunct="0">
              <a:lnSpc>
                <a:spcPct val="93000"/>
              </a:lnSpc>
              <a:spcBef>
                <a:spcPts val="0"/>
              </a:spcBef>
              <a:spcAft>
                <a:spcPts val="1423"/>
              </a:spcAft>
              <a:buNone/>
              <a:tabLst>
                <a:tab pos="342720" algn="l"/>
                <a:tab pos="456840" algn="l"/>
                <a:tab pos="914040" algn="l"/>
                <a:tab pos="1371239" algn="l"/>
                <a:tab pos="1828439" algn="l"/>
                <a:tab pos="2285639" algn="l"/>
                <a:tab pos="2742839" algn="l"/>
                <a:tab pos="3200040" algn="l"/>
                <a:tab pos="3657239" algn="l"/>
                <a:tab pos="4114440" algn="l"/>
                <a:tab pos="4571639" algn="l"/>
                <a:tab pos="5028840" algn="l"/>
                <a:tab pos="5486040" algn="l"/>
                <a:tab pos="5943240" algn="l"/>
                <a:tab pos="6400440" algn="l"/>
                <a:tab pos="6857640" algn="l"/>
                <a:tab pos="7314840" algn="l"/>
                <a:tab pos="7772040" algn="l"/>
                <a:tab pos="8229240" algn="l"/>
                <a:tab pos="8686440" algn="l"/>
                <a:tab pos="9143640" algn="l"/>
              </a:tabLst>
              <a:defRPr lang="x-none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defPPr>
            <a:lvl1pPr marL="342720" marR="0" lvl="0" indent="-342720" algn="l" rtl="0" hangingPunct="0">
              <a:lnSpc>
                <a:spcPct val="93000"/>
              </a:lnSpc>
              <a:spcBef>
                <a:spcPts val="0"/>
              </a:spcBef>
              <a:spcAft>
                <a:spcPts val="1423"/>
              </a:spcAft>
              <a:buNone/>
              <a:tabLst>
                <a:tab pos="342720" algn="l"/>
                <a:tab pos="456840" algn="l"/>
                <a:tab pos="914040" algn="l"/>
                <a:tab pos="1371239" algn="l"/>
                <a:tab pos="1828439" algn="l"/>
                <a:tab pos="2285639" algn="l"/>
                <a:tab pos="2742839" algn="l"/>
                <a:tab pos="3200040" algn="l"/>
                <a:tab pos="3657239" algn="l"/>
                <a:tab pos="4114440" algn="l"/>
                <a:tab pos="4571639" algn="l"/>
                <a:tab pos="5028840" algn="l"/>
                <a:tab pos="5486040" algn="l"/>
                <a:tab pos="5943240" algn="l"/>
                <a:tab pos="6400440" algn="l"/>
                <a:tab pos="6857640" algn="l"/>
                <a:tab pos="7314840" algn="l"/>
                <a:tab pos="7772040" algn="l"/>
                <a:tab pos="8229240" algn="l"/>
                <a:tab pos="8686440" algn="l"/>
                <a:tab pos="9143640" algn="l"/>
              </a:tabLst>
              <a:defRPr lang="x-none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lvl1pPr>
            <a:lvl2pPr marL="742680" marR="0" lvl="1" indent="-285480" algn="l" rtl="0" hangingPunct="0">
              <a:lnSpc>
                <a:spcPct val="93000"/>
              </a:lnSpc>
              <a:spcBef>
                <a:spcPts val="0"/>
              </a:spcBef>
              <a:spcAft>
                <a:spcPts val="1137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742680" algn="l"/>
                <a:tab pos="914040" algn="l"/>
                <a:tab pos="1371240" algn="l"/>
                <a:tab pos="1828439" algn="l"/>
                <a:tab pos="2285640" algn="l"/>
                <a:tab pos="2742840" algn="l"/>
                <a:tab pos="3200040" algn="l"/>
                <a:tab pos="3657240" algn="l"/>
                <a:tab pos="4114440" algn="l"/>
                <a:tab pos="4571639" algn="l"/>
                <a:tab pos="5028840" algn="l"/>
                <a:tab pos="5486040" algn="l"/>
                <a:tab pos="5943240" algn="l"/>
                <a:tab pos="6400440" algn="l"/>
                <a:tab pos="6857639" algn="l"/>
                <a:tab pos="7314840" algn="l"/>
                <a:tab pos="7772040" algn="l"/>
                <a:tab pos="8229240" algn="l"/>
                <a:tab pos="8686440" algn="l"/>
                <a:tab pos="9143640" algn="l"/>
                <a:tab pos="9600840" algn="l"/>
              </a:tabLst>
              <a:defRPr lang="x-none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lvl2pPr>
            <a:lvl3pPr marL="1143000" marR="0" lvl="2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848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1143000" algn="l"/>
                <a:tab pos="1371600" algn="l"/>
                <a:tab pos="1828799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799" algn="l"/>
                <a:tab pos="9143999" algn="l"/>
                <a:tab pos="9601200" algn="l"/>
                <a:tab pos="10058399" algn="l"/>
              </a:tabLst>
              <a:defRPr lang="x-none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lvl3pPr>
            <a:lvl4pPr marL="1600199" marR="0" lvl="3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573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1600200" algn="l"/>
                <a:tab pos="1828800" algn="l"/>
                <a:tab pos="2285999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3999" algn="l"/>
                <a:tab pos="9601199" algn="l"/>
                <a:tab pos="10058400" algn="l"/>
                <a:tab pos="10515599" algn="l"/>
              </a:tabLst>
              <a:defRPr lang="x-none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lvl4pPr>
            <a:lvl5pPr marL="2057400" marR="0" lvl="4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199" algn="l"/>
                <a:tab pos="10058399" algn="l"/>
                <a:tab pos="10515600" algn="l"/>
              </a:tabLst>
              <a:defRPr lang="x-none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lvl5pPr>
            <a:lvl6pPr marL="2057400" marR="0" lvl="5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199" algn="l"/>
                <a:tab pos="10058399" algn="l"/>
                <a:tab pos="10515600" algn="l"/>
              </a:tabLst>
              <a:defRPr lang="x-none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lvl6pPr>
            <a:lvl7pPr marL="2057400" marR="0" lvl="6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199" algn="l"/>
                <a:tab pos="10058399" algn="l"/>
                <a:tab pos="10515600" algn="l"/>
              </a:tabLst>
              <a:defRPr lang="x-none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lvl7pPr>
            <a:lvl8pPr marL="2057400" marR="0" lvl="7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199" algn="l"/>
                <a:tab pos="10058399" algn="l"/>
                <a:tab pos="10515600" algn="l"/>
              </a:tabLst>
              <a:defRPr lang="x-none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lvl8pPr>
            <a:lvl9pPr marL="2057400" marR="0" lvl="8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199" algn="l"/>
                <a:tab pos="10058399" algn="l"/>
                <a:tab pos="10515600" algn="l"/>
              </a:tabLst>
              <a:defRPr lang="x-none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indent="0" algn="l" rtl="0" hangingPunct="0">
        <a:lnSpc>
          <a:spcPct val="93000"/>
        </a:lnSpc>
        <a:spcBef>
          <a:spcPts val="0"/>
        </a:spcBef>
        <a:spcAft>
          <a:spcPts val="0"/>
        </a:spcAft>
        <a:tabLst>
          <a:tab pos="0" algn="l"/>
          <a:tab pos="457200" algn="l"/>
          <a:tab pos="914400" algn="l"/>
          <a:tab pos="1371599" algn="l"/>
          <a:tab pos="1828800" algn="l"/>
          <a:tab pos="2286000" algn="l"/>
          <a:tab pos="2743199" algn="l"/>
          <a:tab pos="3200400" algn="l"/>
          <a:tab pos="3657600" algn="l"/>
          <a:tab pos="4114800" algn="l"/>
          <a:tab pos="4572000" algn="l"/>
          <a:tab pos="5029200" algn="l"/>
          <a:tab pos="5486399" algn="l"/>
          <a:tab pos="5943600" algn="l"/>
          <a:tab pos="6400799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lang="x-none" sz="1400" b="0" i="0" u="none" strike="noStrike" baseline="0">
          <a:ln>
            <a:noFill/>
          </a:ln>
          <a:solidFill>
            <a:srgbClr val="000000"/>
          </a:solidFill>
          <a:latin typeface="Arial" pitchFamily="18"/>
          <a:cs typeface="Arial" pitchFamily="2"/>
        </a:defRPr>
      </a:lvl1pPr>
    </p:titleStyle>
    <p:bodyStyle>
      <a:lvl1pPr marL="342720" marR="0" indent="-342720" algn="l" rtl="0" hangingPunct="0">
        <a:lnSpc>
          <a:spcPct val="93000"/>
        </a:lnSpc>
        <a:spcBef>
          <a:spcPts val="0"/>
        </a:spcBef>
        <a:spcAft>
          <a:spcPts val="1423"/>
        </a:spcAft>
        <a:tabLst>
          <a:tab pos="342720" algn="l"/>
          <a:tab pos="456840" algn="l"/>
          <a:tab pos="914040" algn="l"/>
          <a:tab pos="1371239" algn="l"/>
          <a:tab pos="1828439" algn="l"/>
          <a:tab pos="2285639" algn="l"/>
          <a:tab pos="2742839" algn="l"/>
          <a:tab pos="3200040" algn="l"/>
          <a:tab pos="3657239" algn="l"/>
          <a:tab pos="4114440" algn="l"/>
          <a:tab pos="4571639" algn="l"/>
          <a:tab pos="5028840" algn="l"/>
          <a:tab pos="5486040" algn="l"/>
          <a:tab pos="5943240" algn="l"/>
          <a:tab pos="6400440" algn="l"/>
          <a:tab pos="6857640" algn="l"/>
          <a:tab pos="7314840" algn="l"/>
          <a:tab pos="7772040" algn="l"/>
          <a:tab pos="8229240" algn="l"/>
          <a:tab pos="8686440" algn="l"/>
          <a:tab pos="9143640" algn="l"/>
        </a:tabLst>
        <a:defRPr lang="x-none" sz="1400" b="0" i="0" u="none" strike="noStrike" baseline="0">
          <a:ln>
            <a:noFill/>
          </a:ln>
          <a:solidFill>
            <a:srgbClr val="000000"/>
          </a:solidFill>
          <a:latin typeface="Arial" pitchFamily="18"/>
          <a:cs typeface="Arial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09480" y="272520"/>
            <a:ext cx="10969920" cy="114156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x-none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09480" y="1604880"/>
            <a:ext cx="10969920" cy="4523040"/>
          </a:xfrm>
          <a:prstGeom prst="rect">
            <a:avLst/>
          </a:prstGeom>
          <a:noFill/>
          <a:ln>
            <a:noFill/>
          </a:ln>
        </p:spPr>
        <p:txBody>
          <a:bodyPr vert="horz" lIns="0" tIns="12240" rIns="0" bIns="0" anchor="t" anchorCtr="0" compatLnSpc="1"/>
          <a:lstStyle>
            <a:defPPr marL="342720" marR="0" lvl="0" indent="-342720" algn="l" rtl="0" hangingPunct="0">
              <a:lnSpc>
                <a:spcPct val="93000"/>
              </a:lnSpc>
              <a:spcBef>
                <a:spcPts val="0"/>
              </a:spcBef>
              <a:spcAft>
                <a:spcPts val="1423"/>
              </a:spcAft>
              <a:buNone/>
              <a:tabLst>
                <a:tab pos="342720" algn="l"/>
                <a:tab pos="456840" algn="l"/>
                <a:tab pos="914040" algn="l"/>
                <a:tab pos="1371239" algn="l"/>
                <a:tab pos="1828439" algn="l"/>
                <a:tab pos="2285639" algn="l"/>
                <a:tab pos="2742839" algn="l"/>
                <a:tab pos="3200040" algn="l"/>
                <a:tab pos="3657239" algn="l"/>
                <a:tab pos="4114440" algn="l"/>
                <a:tab pos="4571639" algn="l"/>
                <a:tab pos="5028840" algn="l"/>
                <a:tab pos="5486040" algn="l"/>
                <a:tab pos="5943240" algn="l"/>
                <a:tab pos="6400440" algn="l"/>
                <a:tab pos="6857640" algn="l"/>
                <a:tab pos="7314840" algn="l"/>
                <a:tab pos="7772040" algn="l"/>
                <a:tab pos="8229240" algn="l"/>
                <a:tab pos="8686440" algn="l"/>
                <a:tab pos="9143640" algn="l"/>
              </a:tabLst>
              <a:defRPr lang="x-none" sz="14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defPPr>
            <a:lvl1pPr marL="342720" marR="0" lvl="0" indent="-342720" algn="l" rtl="0" hangingPunct="0">
              <a:lnSpc>
                <a:spcPct val="93000"/>
              </a:lnSpc>
              <a:spcBef>
                <a:spcPts val="0"/>
              </a:spcBef>
              <a:spcAft>
                <a:spcPts val="1423"/>
              </a:spcAft>
              <a:buNone/>
              <a:tabLst>
                <a:tab pos="342720" algn="l"/>
                <a:tab pos="456840" algn="l"/>
                <a:tab pos="914040" algn="l"/>
                <a:tab pos="1371239" algn="l"/>
                <a:tab pos="1828439" algn="l"/>
                <a:tab pos="2285639" algn="l"/>
                <a:tab pos="2742839" algn="l"/>
                <a:tab pos="3200040" algn="l"/>
                <a:tab pos="3657239" algn="l"/>
                <a:tab pos="4114440" algn="l"/>
                <a:tab pos="4571639" algn="l"/>
                <a:tab pos="5028840" algn="l"/>
                <a:tab pos="5486040" algn="l"/>
                <a:tab pos="5943240" algn="l"/>
                <a:tab pos="6400440" algn="l"/>
                <a:tab pos="6857640" algn="l"/>
                <a:tab pos="7314840" algn="l"/>
                <a:tab pos="7772040" algn="l"/>
                <a:tab pos="8229240" algn="l"/>
                <a:tab pos="8686440" algn="l"/>
                <a:tab pos="9143640" algn="l"/>
              </a:tabLst>
              <a:defRPr lang="x-none" sz="14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lvl1pPr>
            <a:lvl2pPr marL="742680" marR="0" lvl="1" indent="-285480" algn="l" rtl="0" hangingPunct="0">
              <a:lnSpc>
                <a:spcPct val="93000"/>
              </a:lnSpc>
              <a:spcBef>
                <a:spcPts val="0"/>
              </a:spcBef>
              <a:spcAft>
                <a:spcPts val="1137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742680" algn="l"/>
                <a:tab pos="914040" algn="l"/>
                <a:tab pos="1371240" algn="l"/>
                <a:tab pos="1828439" algn="l"/>
                <a:tab pos="2285640" algn="l"/>
                <a:tab pos="2742840" algn="l"/>
                <a:tab pos="3200040" algn="l"/>
                <a:tab pos="3657240" algn="l"/>
                <a:tab pos="4114440" algn="l"/>
                <a:tab pos="4571639" algn="l"/>
                <a:tab pos="5028840" algn="l"/>
                <a:tab pos="5486040" algn="l"/>
                <a:tab pos="5943240" algn="l"/>
                <a:tab pos="6400440" algn="l"/>
                <a:tab pos="6857639" algn="l"/>
                <a:tab pos="7314840" algn="l"/>
                <a:tab pos="7772040" algn="l"/>
                <a:tab pos="8229240" algn="l"/>
                <a:tab pos="8686440" algn="l"/>
                <a:tab pos="9143640" algn="l"/>
                <a:tab pos="9600840" algn="l"/>
              </a:tabLst>
              <a:defRPr lang="x-none" sz="14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lvl2pPr>
            <a:lvl3pPr marL="1143000" marR="0" lvl="2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848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1143000" algn="l"/>
                <a:tab pos="1371600" algn="l"/>
                <a:tab pos="1828799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799" algn="l"/>
                <a:tab pos="9143999" algn="l"/>
                <a:tab pos="9601200" algn="l"/>
                <a:tab pos="10058399" algn="l"/>
              </a:tabLst>
              <a:defRPr lang="x-none" sz="14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lvl3pPr>
            <a:lvl4pPr marL="1600199" marR="0" lvl="3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573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1600200" algn="l"/>
                <a:tab pos="1828800" algn="l"/>
                <a:tab pos="2285999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3999" algn="l"/>
                <a:tab pos="9601199" algn="l"/>
                <a:tab pos="10058400" algn="l"/>
                <a:tab pos="10515599" algn="l"/>
              </a:tabLst>
              <a:defRPr lang="x-none" sz="14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lvl4pPr>
            <a:lvl5pPr marL="2057400" marR="0" lvl="4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199" algn="l"/>
                <a:tab pos="10058399" algn="l"/>
                <a:tab pos="10515600" algn="l"/>
              </a:tabLst>
              <a:defRPr lang="x-none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lvl5pPr>
            <a:lvl6pPr marL="2057400" marR="0" lvl="5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199" algn="l"/>
                <a:tab pos="10058399" algn="l"/>
                <a:tab pos="10515600" algn="l"/>
              </a:tabLst>
              <a:defRPr lang="x-none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lvl6pPr>
            <a:lvl7pPr marL="2057400" marR="0" lvl="6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199" algn="l"/>
                <a:tab pos="10058399" algn="l"/>
                <a:tab pos="10515600" algn="l"/>
              </a:tabLst>
              <a:defRPr lang="x-none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lvl7pPr>
            <a:lvl8pPr marL="2057400" marR="0" lvl="7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199" algn="l"/>
                <a:tab pos="10058399" algn="l"/>
                <a:tab pos="10515600" algn="l"/>
              </a:tabLst>
              <a:defRPr lang="x-none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lvl8pPr>
            <a:lvl9pPr marL="2057400" marR="0" lvl="8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199" algn="l"/>
                <a:tab pos="10058399" algn="l"/>
                <a:tab pos="10515600" algn="l"/>
              </a:tabLst>
              <a:defRPr lang="x-none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Arial" pitchFamily="2"/>
                <a:cs typeface="Arial" pitchFamily="2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marL="0" marR="0" indent="0" algn="l" rtl="0" hangingPunct="0">
        <a:lnSpc>
          <a:spcPct val="93000"/>
        </a:lnSpc>
        <a:spcBef>
          <a:spcPts val="0"/>
        </a:spcBef>
        <a:spcAft>
          <a:spcPts val="0"/>
        </a:spcAft>
        <a:tabLst>
          <a:tab pos="0" algn="l"/>
          <a:tab pos="457200" algn="l"/>
          <a:tab pos="914400" algn="l"/>
          <a:tab pos="1371599" algn="l"/>
          <a:tab pos="1828800" algn="l"/>
          <a:tab pos="2286000" algn="l"/>
          <a:tab pos="2743199" algn="l"/>
          <a:tab pos="3200400" algn="l"/>
          <a:tab pos="3657600" algn="l"/>
          <a:tab pos="4114800" algn="l"/>
          <a:tab pos="4572000" algn="l"/>
          <a:tab pos="5029200" algn="l"/>
          <a:tab pos="5486399" algn="l"/>
          <a:tab pos="5943600" algn="l"/>
          <a:tab pos="6400799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lang="x-none" sz="1400" b="0" i="0" u="none" strike="noStrike" kern="1200" baseline="0">
          <a:ln>
            <a:noFill/>
          </a:ln>
          <a:solidFill>
            <a:srgbClr val="000000"/>
          </a:solidFill>
          <a:latin typeface="Arial" pitchFamily="18"/>
          <a:cs typeface="Arial" pitchFamily="2"/>
        </a:defRPr>
      </a:lvl1pPr>
    </p:titleStyle>
    <p:bodyStyle>
      <a:lvl1pPr marL="342720" marR="0" indent="-342720" algn="l" rtl="0" hangingPunct="0">
        <a:lnSpc>
          <a:spcPct val="93000"/>
        </a:lnSpc>
        <a:spcBef>
          <a:spcPts val="0"/>
        </a:spcBef>
        <a:spcAft>
          <a:spcPts val="1423"/>
        </a:spcAft>
        <a:tabLst>
          <a:tab pos="342720" algn="l"/>
          <a:tab pos="456840" algn="l"/>
          <a:tab pos="914040" algn="l"/>
          <a:tab pos="1371239" algn="l"/>
          <a:tab pos="1828439" algn="l"/>
          <a:tab pos="2285639" algn="l"/>
          <a:tab pos="2742839" algn="l"/>
          <a:tab pos="3200040" algn="l"/>
          <a:tab pos="3657239" algn="l"/>
          <a:tab pos="4114440" algn="l"/>
          <a:tab pos="4571639" algn="l"/>
          <a:tab pos="5028840" algn="l"/>
          <a:tab pos="5486040" algn="l"/>
          <a:tab pos="5943240" algn="l"/>
          <a:tab pos="6400440" algn="l"/>
          <a:tab pos="6857640" algn="l"/>
          <a:tab pos="7314840" algn="l"/>
          <a:tab pos="7772040" algn="l"/>
          <a:tab pos="8229240" algn="l"/>
          <a:tab pos="8686440" algn="l"/>
          <a:tab pos="9143640" algn="l"/>
        </a:tabLst>
        <a:defRPr lang="x-none" sz="1400" b="0" i="0" u="none" strike="noStrike" kern="1200" baseline="0">
          <a:ln>
            <a:noFill/>
          </a:ln>
          <a:solidFill>
            <a:srgbClr val="000000"/>
          </a:solidFill>
          <a:latin typeface="Arial" pitchFamily="18"/>
          <a:cs typeface="Arial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../Documents/&#1055;&#1054;&#1056;&#1054;&#1044;&#1048;&#1063;&#1053;&#1048;%20&#1050;&#1042;&#1048;&#1047;%20-&#1047;&#1044;&#1056;&#1040;&#1042;&#1050;&#1054;&#1047;&#1059;&#1041;&#1048;&#1035;.ppt" TargetMode="Externa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jpeg"/><Relationship Id="rId5" Type="http://schemas.openxmlformats.org/officeDocument/2006/relationships/hyperlink" Target="&#1055;&#1054;&#1056;&#1054;&#1044;&#1048;&#1063;&#1053;&#1048;%20&#1050;&#1042;&#1048;&#1047;%20-&#1047;&#1044;&#1056;&#1040;&#1042;&#1050;&#1054;&#1047;&#1059;&#1041;&#1048;&#1035;.ppt" TargetMode="Externa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4654440" y="4522680"/>
            <a:ext cx="5608800" cy="13622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Libre Franklin" pitchFamily="18"/>
                <a:ea typeface="Libre Franklin" pitchFamily="2"/>
                <a:cs typeface="Libre Franklin" pitchFamily="2"/>
              </a:rPr>
              <a:t>Пројекат</a:t>
            </a:r>
            <a:r>
              <a:rPr lang="en-US" sz="4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Libre Franklin" pitchFamily="18"/>
                <a:ea typeface="Libre Franklin" pitchFamily="2"/>
                <a:cs typeface="Libre Franklin" pitchFamily="2"/>
              </a:rPr>
              <a:t>: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/>
            </a:r>
            <a:b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</a:br>
            <a:r>
              <a:rPr lang="sr-Cyrl-RS" sz="1800" b="0" i="0" u="none" strike="noStrike" baseline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АРМИЈА</a:t>
            </a:r>
            <a:r>
              <a:rPr lang="sr-Cyrl-RS" sz="1800" b="0" i="0" u="none" strike="noStrike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БЕЛИХ ЗУБА ЗДРАВЉЕ ЧУВА</a:t>
            </a:r>
            <a:endParaRPr lang="en-US" sz="4400" b="0" i="0" u="none" strike="noStrike" baseline="0" dirty="0">
              <a:ln>
                <a:noFill/>
              </a:ln>
              <a:solidFill>
                <a:srgbClr val="000000"/>
              </a:solidFill>
              <a:latin typeface="Libre Franklin" pitchFamily="18"/>
              <a:ea typeface="Libre Franklin" pitchFamily="2"/>
              <a:cs typeface="Libre Franklin" pitchFamily="2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4654440" y="3944880"/>
            <a:ext cx="5608800" cy="576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b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r-Cyrl-RS" sz="2400" dirty="0" smtClean="0">
                <a:solidFill>
                  <a:srgbClr val="000000"/>
                </a:solidFill>
                <a:latin typeface="Libre Franklin" pitchFamily="18"/>
                <a:ea typeface="Libre Franklin" pitchFamily="2"/>
                <a:cs typeface="Libre Franklin" pitchFamily="2"/>
              </a:rPr>
              <a:t>Учитељица:Светлана Живковић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Libre Franklin" pitchFamily="18"/>
              <a:ea typeface="Libre Franklin" pitchFamily="2"/>
              <a:cs typeface="Libre Franklin" pitchFamily="2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0" y="2122560"/>
            <a:ext cx="3730680" cy="4735440"/>
          </a:xfrm>
          <a:custGeom>
            <a:avLst/>
            <a:gdLst>
              <a:gd name="f0" fmla="val 0"/>
              <a:gd name="f1" fmla="val 3730752"/>
              <a:gd name="f2" fmla="val 4735782"/>
              <a:gd name="f3" fmla="val 640080"/>
              <a:gd name="f4" fmla="val 2347011"/>
              <a:gd name="f5" fmla="val 1383741"/>
              <a:gd name="f6" fmla="val 3090672"/>
              <a:gd name="f7" fmla="val 3624088"/>
              <a:gd name="f8" fmla="val 3595621"/>
              <a:gd name="f9" fmla="val 4125943"/>
              <a:gd name="f10" fmla="val 3357725"/>
              <a:gd name="f11" fmla="val 4563870"/>
              <a:gd name="f12" fmla="val 3253285"/>
              <a:gd name="f13" fmla="val 67215"/>
              <a:gd name="f14" fmla="val 17202"/>
              <a:gd name="f15" fmla="val 62792"/>
              <a:gd name="f16" fmla="val 218397"/>
              <a:gd name="f17" fmla="val 21621"/>
              <a:gd name="f18" fmla="val 426714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3730752" h="4735782">
                <a:moveTo>
                  <a:pt x="f3" y="f0"/>
                </a:moveTo>
                <a:cubicBezTo>
                  <a:pt x="f4" y="f0"/>
                  <a:pt x="f1" y="f5"/>
                  <a:pt x="f1" y="f6"/>
                </a:cubicBezTo>
                <a:cubicBezTo>
                  <a:pt x="f1" y="f7"/>
                  <a:pt x="f8" y="f9"/>
                  <a:pt x="f10" y="f11"/>
                </a:cubicBezTo>
                <a:lnTo>
                  <a:pt x="f12" y="f2"/>
                </a:lnTo>
                <a:lnTo>
                  <a:pt x="f0" y="f2"/>
                </a:lnTo>
                <a:lnTo>
                  <a:pt x="f0" y="f13"/>
                </a:lnTo>
                <a:lnTo>
                  <a:pt x="f14" y="f15"/>
                </a:lnTo>
                <a:cubicBezTo>
                  <a:pt x="f16" y="f17"/>
                  <a:pt x="f18" y="f0"/>
                  <a:pt x="f3" y="f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0" y="2287439"/>
            <a:ext cx="3564000" cy="4569120"/>
          </a:xfrm>
          <a:custGeom>
            <a:avLst/>
            <a:gdLst>
              <a:gd name="f0" fmla="val 0"/>
              <a:gd name="f1" fmla="val 3564638"/>
              <a:gd name="f2" fmla="val 4569668"/>
              <a:gd name="f3" fmla="val 640080"/>
              <a:gd name="f4" fmla="val 2255269"/>
              <a:gd name="f5" fmla="val 1309369"/>
              <a:gd name="f6" fmla="val 2924558"/>
              <a:gd name="f7" fmla="val 3530254"/>
              <a:gd name="f8" fmla="val 3380508"/>
              <a:gd name="f9" fmla="val 4092944"/>
              <a:gd name="f10" fmla="val 3065170"/>
              <a:gd name="f11" fmla="val 4559707"/>
              <a:gd name="f12" fmla="val 3057720"/>
              <a:gd name="f13" fmla="val 72448"/>
              <a:gd name="f14" fmla="val 50679"/>
              <a:gd name="f15" fmla="val 59417"/>
              <a:gd name="f16" fmla="val 241061"/>
              <a:gd name="f17" fmla="val 20459"/>
              <a:gd name="f18" fmla="val 43818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3564638" h="4569668">
                <a:moveTo>
                  <a:pt x="f3" y="f0"/>
                </a:moveTo>
                <a:cubicBezTo>
                  <a:pt x="f4" y="f0"/>
                  <a:pt x="f1" y="f5"/>
                  <a:pt x="f1" y="f6"/>
                </a:cubicBezTo>
                <a:cubicBezTo>
                  <a:pt x="f1" y="f7"/>
                  <a:pt x="f8" y="f9"/>
                  <a:pt x="f10" y="f11"/>
                </a:cubicBezTo>
                <a:lnTo>
                  <a:pt x="f12" y="f2"/>
                </a:lnTo>
                <a:lnTo>
                  <a:pt x="f0" y="f2"/>
                </a:lnTo>
                <a:lnTo>
                  <a:pt x="f0" y="f13"/>
                </a:lnTo>
                <a:lnTo>
                  <a:pt x="f14" y="f15"/>
                </a:lnTo>
                <a:cubicBezTo>
                  <a:pt x="f16" y="f17"/>
                  <a:pt x="f18" y="f0"/>
                  <a:pt x="f3" y="f0"/>
                </a:cubicBezTo>
                <a:close/>
              </a:path>
            </a:pathLst>
          </a:custGeom>
          <a:solidFill>
            <a:srgbClr val="FFFF99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082520" y="-4680"/>
            <a:ext cx="4241880" cy="2452680"/>
          </a:xfrm>
          <a:custGeom>
            <a:avLst/>
            <a:gdLst>
              <a:gd name="f0" fmla="val 0"/>
              <a:gd name="f1" fmla="val 4242816"/>
              <a:gd name="f2" fmla="val 2454158"/>
              <a:gd name="f3" fmla="val 28633"/>
              <a:gd name="f4" fmla="val 4214183"/>
              <a:gd name="f5" fmla="val 4231864"/>
              <a:gd name="f6" fmla="val 115848"/>
              <a:gd name="f7" fmla="val 4239106"/>
              <a:gd name="f8" fmla="val 187164"/>
              <a:gd name="f9" fmla="val 259524"/>
              <a:gd name="f10" fmla="val 332750"/>
              <a:gd name="f11" fmla="val 1504371"/>
              <a:gd name="f12" fmla="val 3293029"/>
              <a:gd name="f13" fmla="val 2121408"/>
              <a:gd name="f14" fmla="val 949787"/>
              <a:gd name="f15" fmla="val 3710"/>
              <a:gd name="f16" fmla="val 10953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4242816" h="2454158">
                <a:moveTo>
                  <a:pt x="f3" y="f0"/>
                </a:moveTo>
                <a:lnTo>
                  <a:pt x="f4" y="f0"/>
                </a:lnTo>
                <a:lnTo>
                  <a:pt x="f5" y="f6"/>
                </a:lnTo>
                <a:cubicBezTo>
                  <a:pt x="f7" y="f8"/>
                  <a:pt x="f1" y="f9"/>
                  <a:pt x="f1" y="f10"/>
                </a:cubicBezTo>
                <a:cubicBezTo>
                  <a:pt x="f1" y="f11"/>
                  <a:pt x="f12" y="f2"/>
                  <a:pt x="f13" y="f2"/>
                </a:cubicBezTo>
                <a:cubicBezTo>
                  <a:pt x="f14" y="f2"/>
                  <a:pt x="f0" y="f11"/>
                  <a:pt x="f0" y="f10"/>
                </a:cubicBezTo>
                <a:cubicBezTo>
                  <a:pt x="f0" y="f9"/>
                  <a:pt x="f15" y="f8"/>
                  <a:pt x="f16" y="f6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246320" y="0"/>
            <a:ext cx="3913200" cy="2284560"/>
          </a:xfrm>
          <a:custGeom>
            <a:avLst/>
            <a:gdLst>
              <a:gd name="f0" fmla="val 0"/>
              <a:gd name="f1" fmla="val 3913632"/>
              <a:gd name="f2" fmla="val 2285234"/>
              <a:gd name="f3" fmla="val 29691"/>
              <a:gd name="f4" fmla="val 3883942"/>
              <a:gd name="f5" fmla="val 3903529"/>
              <a:gd name="f6" fmla="val 128345"/>
              <a:gd name="f7" fmla="val 3910210"/>
              <a:gd name="f8" fmla="val 194127"/>
              <a:gd name="f9" fmla="val 260873"/>
              <a:gd name="f10" fmla="val 328418"/>
              <a:gd name="f11" fmla="val 1409138"/>
              <a:gd name="f12" fmla="val 3037536"/>
              <a:gd name="f13" fmla="val 1956816"/>
              <a:gd name="f14" fmla="val 876096"/>
              <a:gd name="f15" fmla="val 3422"/>
              <a:gd name="f16" fmla="val 10103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3913632" h="2285234">
                <a:moveTo>
                  <a:pt x="f3" y="f0"/>
                </a:moveTo>
                <a:lnTo>
                  <a:pt x="f4" y="f0"/>
                </a:lnTo>
                <a:lnTo>
                  <a:pt x="f5" y="f6"/>
                </a:lnTo>
                <a:cubicBezTo>
                  <a:pt x="f7" y="f8"/>
                  <a:pt x="f1" y="f9"/>
                  <a:pt x="f1" y="f10"/>
                </a:cubicBezTo>
                <a:cubicBezTo>
                  <a:pt x="f1" y="f11"/>
                  <a:pt x="f12" y="f2"/>
                  <a:pt x="f13" y="f2"/>
                </a:cubicBezTo>
                <a:cubicBezTo>
                  <a:pt x="f14" y="f2"/>
                  <a:pt x="f0" y="f11"/>
                  <a:pt x="f0" y="f10"/>
                </a:cubicBezTo>
                <a:cubicBezTo>
                  <a:pt x="f0" y="f9"/>
                  <a:pt x="f15" y="f8"/>
                  <a:pt x="f16" y="f6"/>
                </a:cubicBezTo>
                <a:close/>
              </a:path>
            </a:pathLst>
          </a:custGeom>
          <a:solidFill>
            <a:srgbClr val="FFFF99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r-Cyrl-RS" dirty="0" smtClean="0"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Основна школа “Илија Гарашанин”</a:t>
            </a: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5303880" y="615960"/>
            <a:ext cx="3181320" cy="31813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5467320" y="781200"/>
            <a:ext cx="2852640" cy="293355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0000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8751960" y="-4680"/>
            <a:ext cx="3438360" cy="3784680"/>
          </a:xfrm>
          <a:custGeom>
            <a:avLst/>
            <a:gdLst>
              <a:gd name="f0" fmla="val 0"/>
              <a:gd name="f1" fmla="val 3439432"/>
              <a:gd name="f2" fmla="val 3785157"/>
              <a:gd name="f3" fmla="val 198262"/>
              <a:gd name="f4" fmla="val 3697836"/>
              <a:gd name="f5" fmla="val 3318024"/>
              <a:gd name="f6" fmla="val 3729054"/>
              <a:gd name="f7" fmla="val 3138258"/>
              <a:gd name="f8" fmla="val 3765839"/>
              <a:gd name="f9" fmla="val 2952129"/>
              <a:gd name="f10" fmla="val 2761488"/>
              <a:gd name="f11" fmla="val 1236360"/>
              <a:gd name="f12" fmla="val 2548797"/>
              <a:gd name="f13" fmla="val 1023669"/>
              <a:gd name="f14" fmla="val 737708"/>
              <a:gd name="f15" fmla="val 43466"/>
              <a:gd name="f16" fmla="val 461898"/>
              <a:gd name="f17" fmla="val 124151"/>
              <a:gd name="f18" fmla="val 20248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3439432" h="3785157">
                <a:moveTo>
                  <a:pt x="f3" y="f0"/>
                </a:moveTo>
                <a:lnTo>
                  <a:pt x="f1" y="f0"/>
                </a:lnTo>
                <a:lnTo>
                  <a:pt x="f1" y="f4"/>
                </a:lnTo>
                <a:lnTo>
                  <a:pt x="f5" y="f6"/>
                </a:lnTo>
                <a:cubicBezTo>
                  <a:pt x="f7" y="f8"/>
                  <a:pt x="f9" y="f2"/>
                  <a:pt x="f10" y="f2"/>
                </a:cubicBezTo>
                <a:cubicBezTo>
                  <a:pt x="f11" y="f2"/>
                  <a:pt x="f0" y="f12"/>
                  <a:pt x="f0" y="f13"/>
                </a:cubicBezTo>
                <a:cubicBezTo>
                  <a:pt x="f0" y="f14"/>
                  <a:pt x="f15" y="f16"/>
                  <a:pt x="f17" y="f1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8918640" y="-4680"/>
            <a:ext cx="3271679" cy="3618000"/>
          </a:xfrm>
          <a:custGeom>
            <a:avLst/>
            <a:gdLst>
              <a:gd name="f0" fmla="val 0"/>
              <a:gd name="f1" fmla="val 3273238"/>
              <a:gd name="f2" fmla="val 3618965"/>
              <a:gd name="f3" fmla="val 210437"/>
              <a:gd name="f4" fmla="val 3526409"/>
              <a:gd name="f5" fmla="val 3118338"/>
              <a:gd name="f6" fmla="val 3566238"/>
              <a:gd name="f7" fmla="val 2949390"/>
              <a:gd name="f8" fmla="val 3600810"/>
              <a:gd name="f9" fmla="val 2774463"/>
              <a:gd name="f10" fmla="val 2595295"/>
              <a:gd name="f11" fmla="val 1161953"/>
              <a:gd name="f12" fmla="val 2457012"/>
              <a:gd name="f13" fmla="val 1023670"/>
              <a:gd name="f14" fmla="val 665335"/>
              <a:gd name="f15" fmla="val 72622"/>
              <a:gd name="f16" fmla="val 323961"/>
              <a:gd name="f17" fmla="val 203951"/>
              <a:gd name="f18" fmla="val 13464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3273238" h="3618965">
                <a:moveTo>
                  <a:pt x="f3" y="f0"/>
                </a:moveTo>
                <a:lnTo>
                  <a:pt x="f1" y="f0"/>
                </a:lnTo>
                <a:lnTo>
                  <a:pt x="f1" y="f4"/>
                </a:lnTo>
                <a:lnTo>
                  <a:pt x="f5" y="f6"/>
                </a:lnTo>
                <a:cubicBezTo>
                  <a:pt x="f7" y="f8"/>
                  <a:pt x="f9" y="f2"/>
                  <a:pt x="f10" y="f2"/>
                </a:cubicBezTo>
                <a:cubicBezTo>
                  <a:pt x="f11" y="f2"/>
                  <a:pt x="f0" y="f12"/>
                  <a:pt x="f0" y="f13"/>
                </a:cubicBezTo>
                <a:cubicBezTo>
                  <a:pt x="f0" y="f14"/>
                  <a:pt x="f15" y="f16"/>
                  <a:pt x="f17" y="f18"/>
                </a:cubicBezTo>
                <a:close/>
              </a:path>
            </a:pathLst>
          </a:custGeom>
          <a:solidFill>
            <a:srgbClr val="FFFF99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604880" y="174600"/>
            <a:ext cx="3430800" cy="1552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3200" b="1" i="0" u="none" strike="noStrike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Calibri" pitchFamily="2"/>
              <a:cs typeface="Calibri" pitchFamily="2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196920" y="3781440"/>
            <a:ext cx="2781360" cy="2222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99"/>
          </a:solidFill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r-Cyrl-RS" sz="2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Calibri" pitchFamily="2"/>
                <a:cs typeface="Calibri" pitchFamily="2"/>
              </a:rPr>
              <a:t>Ученици одељења 3/1</a:t>
            </a:r>
            <a:endParaRPr lang="en-US" sz="2800" b="0" i="0" u="none" strike="noStrike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Calibri" pitchFamily="2"/>
              <a:cs typeface="Calibri" pitchFamily="2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9691560" y="1387439"/>
            <a:ext cx="1857599" cy="638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r-Cyrl-RS" smtClean="0">
                <a:solidFill>
                  <a:srgbClr val="000000"/>
                </a:solidFill>
                <a:latin typeface="Calibri" pitchFamily="18"/>
                <a:ea typeface="Calibri" pitchFamily="2"/>
                <a:cs typeface="Calibri" pitchFamily="2"/>
              </a:rPr>
              <a:t>мај</a:t>
            </a:r>
            <a:r>
              <a:rPr lang="en-US" sz="1800" b="0" i="0" u="none" strike="noStrike" baseline="0" smtClean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Calibri" pitchFamily="2"/>
                <a:cs typeface="Calibri" pitchFamily="2"/>
              </a:rPr>
              <a:t> </a:t>
            </a:r>
            <a:r>
              <a:rPr lang="en-US" sz="1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Calibri" pitchFamily="2"/>
                <a:cs typeface="Calibri" pitchFamily="2"/>
              </a:rPr>
              <a:t>20</a:t>
            </a:r>
            <a:r>
              <a:rPr lang="sr-Cyrl-RS" sz="1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Calibri" pitchFamily="2"/>
                <a:cs typeface="Calibri" pitchFamily="2"/>
              </a:rPr>
              <a:t>25</a:t>
            </a:r>
            <a:r>
              <a:rPr lang="en-US" sz="1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Calibri" pitchFamily="2"/>
                <a:cs typeface="Calibri" pitchFamily="2"/>
              </a:rPr>
              <a:t>.</a:t>
            </a:r>
            <a:endParaRPr lang="en-US" sz="1800" b="0" i="0" u="none" strike="noStrike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Calibri" pitchFamily="2"/>
              <a:cs typeface="Calibri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r-Cyrl-RS" dirty="0" smtClean="0">
                <a:solidFill>
                  <a:srgbClr val="000000"/>
                </a:solidFill>
                <a:latin typeface="Calibri" pitchFamily="18"/>
                <a:ea typeface="Calibri" pitchFamily="2"/>
                <a:cs typeface="Calibri" pitchFamily="2"/>
              </a:rPr>
              <a:t>Г</a:t>
            </a:r>
            <a:r>
              <a:rPr lang="sr-Cyrl-RS" sz="1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Calibri" pitchFamily="2"/>
                <a:cs typeface="Calibri" pitchFamily="2"/>
              </a:rPr>
              <a:t>РОЦКА</a:t>
            </a:r>
            <a:endParaRPr lang="en-US" sz="1800" b="0" i="0" u="none" strike="noStrike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Calibri" pitchFamily="2"/>
              <a:cs typeface="Calibri" pitchFamily="2"/>
            </a:endParaRPr>
          </a:p>
        </p:txBody>
      </p:sp>
      <p:pic>
        <p:nvPicPr>
          <p:cNvPr id="16" name="Picture 15" descr="08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2031" y="3424237"/>
            <a:ext cx="9525" cy="9525"/>
          </a:xfrm>
          <a:prstGeom prst="rect">
            <a:avLst/>
          </a:prstGeom>
        </p:spPr>
      </p:pic>
      <p:sp>
        <p:nvSpPr>
          <p:cNvPr id="1029" name="AutoShape 5" descr="C:\Users\d\Desktop\sve i sva%C5%A1ta 11\114543_suncokret_ls.jpg.opdownlo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1" name="AutoShape 7" descr="C:\Users\d\Desktop\sve i sva%C5%A1ta 11\114543_suncokret_ls.jpg.opdownlo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3" name="AutoShape 9" descr="C:\Users\d\Desktop\sve i sva%C5%A1ta 11\114543_suncokret_ls.jpg.opdownlo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5" name="AutoShape 11" descr="C:\Users\d\Desktop\sve i sva%C5%A1ta 11\114543_suncokret_ls.jpg.opdownlo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7" name="AutoShape 13" descr="C:\Users\d\Desktop\sve i sva%C5%A1ta 11\114543_suncokret_ls.jpg.opdownlo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9" name="AutoShape 15" descr="C:\Users\d\Desktop\sve i sva%C5%A1ta 11\114543_suncokret_ls.jpg.opdownlo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1" name="AutoShape 17" descr="C:\Users\d\Desktop\sve i sva%C5%A1ta 11\114543_suncokret_ls.jpg.opdownlo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2" name="Picture 18" descr="C:\Users\d\Desktop\sve i svašta 11\suncokret-sjeme-slika-645339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39538" y="571480"/>
            <a:ext cx="3214710" cy="311325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838080" y="1187280"/>
            <a:ext cx="10515600" cy="498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7429680" y="1547640"/>
            <a:ext cx="4762440" cy="47627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reeform 5"/>
          <p:cNvSpPr/>
          <p:nvPr/>
        </p:nvSpPr>
        <p:spPr>
          <a:xfrm>
            <a:off x="833399" y="1187280"/>
            <a:ext cx="7335097" cy="517067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36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Пројекат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:</a:t>
            </a:r>
            <a:r>
              <a:rPr lang="sr-Cyrl-R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Армија белих зуба здравље чува</a:t>
            </a:r>
            <a:endParaRPr lang="en-US" sz="36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Разред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: </a:t>
            </a:r>
            <a:r>
              <a:rPr lang="en-U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I</a:t>
            </a:r>
            <a:r>
              <a:rPr lang="sr-Latn-R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II</a:t>
            </a:r>
            <a:r>
              <a:rPr lang="sr-Cyrl-R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/1</a:t>
            </a:r>
            <a:endParaRPr lang="en-US" sz="36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Дужина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трајања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36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пројекта</a:t>
            </a:r>
            <a:r>
              <a:rPr lang="sr-Cyrl-RS" sz="3600" dirty="0" smtClean="0"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: једна недеља</a:t>
            </a:r>
            <a:endParaRPr lang="en-US" sz="36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(</a:t>
            </a:r>
            <a:r>
              <a:rPr lang="sr-Cyrl-R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друга недеља маја</a:t>
            </a:r>
            <a:r>
              <a:rPr lang="en-U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)</a:t>
            </a:r>
            <a:endParaRPr lang="en-US" sz="36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                     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838080" y="1187280"/>
            <a:ext cx="10515600" cy="498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6675480" y="739799"/>
            <a:ext cx="5303880" cy="56944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reeform 5"/>
          <p:cNvSpPr/>
          <p:nvPr/>
        </p:nvSpPr>
        <p:spPr>
          <a:xfrm>
            <a:off x="1736639" y="1371599"/>
            <a:ext cx="5099040" cy="4168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ЦИЉ ПРОЈЕКТА: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ученици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схвате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могу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сами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утицати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на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здравље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одржавањем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оралне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хигијене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избором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здравог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оброка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који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јача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зубе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,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науче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правилно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користе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прибор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оралну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хигијену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,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развију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навику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одржаваља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хигијене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уста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зуба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,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навику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посета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стоматологу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ради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одржавања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здравља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својих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зуба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838080" y="1187280"/>
            <a:ext cx="10515600" cy="498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7315200" y="739799"/>
            <a:ext cx="4876920" cy="61181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reeform 5"/>
          <p:cNvSpPr/>
          <p:nvPr/>
        </p:nvSpPr>
        <p:spPr>
          <a:xfrm>
            <a:off x="457200" y="1006559"/>
            <a:ext cx="4125960" cy="769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ИСХОДИ: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Ученик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ће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бити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у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стању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:</a:t>
            </a:r>
          </a:p>
        </p:txBody>
      </p:sp>
      <p:sp>
        <p:nvSpPr>
          <p:cNvPr id="7" name="Freeform 6"/>
          <p:cNvSpPr/>
          <p:nvPr/>
        </p:nvSpPr>
        <p:spPr>
          <a:xfrm>
            <a:off x="365040" y="1920960"/>
            <a:ext cx="10918800" cy="1789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Сарађује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вршњацима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у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заједничким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активностима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Придржава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договорених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правила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рада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у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школи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Пронађе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систематизује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информације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о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значају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хигијене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зуба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здравље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Учтиво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културно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слуша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,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учествује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у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вођеном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слободном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разговору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</a:p>
        </p:txBody>
      </p:sp>
      <p:sp>
        <p:nvSpPr>
          <p:cNvPr id="8" name="Freeform 7"/>
          <p:cNvSpPr/>
          <p:nvPr/>
        </p:nvSpPr>
        <p:spPr>
          <a:xfrm>
            <a:off x="639720" y="3382920"/>
            <a:ext cx="9631440" cy="7700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Преузме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одговорност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бригу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здравље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избором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здравог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оброка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365040" y="3749760"/>
            <a:ext cx="268200" cy="345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</a:p>
        </p:txBody>
      </p:sp>
      <p:sp>
        <p:nvSpPr>
          <p:cNvPr id="10" name="Freeform 9"/>
          <p:cNvSpPr/>
          <p:nvPr/>
        </p:nvSpPr>
        <p:spPr>
          <a:xfrm>
            <a:off x="596068" y="3714752"/>
            <a:ext cx="6448320" cy="769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Разликовати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здраве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од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штетних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намирница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365040" y="4206960"/>
            <a:ext cx="8717040" cy="1789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Препознати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важност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здраве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хране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умеће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правилно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примени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елементарна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правила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здравог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живљења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Знати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шта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све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штети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проузрокује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оштећење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зуба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десни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Знати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како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правилно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неговати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уста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зубе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Редовно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одлазити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код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стоматолога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на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преглед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838080" y="1187280"/>
            <a:ext cx="10515600" cy="498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5578560" y="1295280"/>
            <a:ext cx="5371920" cy="46483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reeform 5"/>
          <p:cNvSpPr/>
          <p:nvPr/>
        </p:nvSpPr>
        <p:spPr>
          <a:xfrm>
            <a:off x="549360" y="914400"/>
            <a:ext cx="11210760" cy="2808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ИСХОДИ: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Операционализовани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исходи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: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Српски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језик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-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Влада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основном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техником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читања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писања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-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Активно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слуша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разуме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садржај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књижевно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-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уметничког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текста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-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Препознаје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песму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причу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драмски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текст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-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Уочава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радњу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ликове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редослед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догађања</a:t>
            </a:r>
            <a:endParaRPr lang="sr-Cyrl-RS" sz="2400" b="0" i="0" u="none" strike="noStrike" baseline="0" dirty="0" smtClean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sr-Cyrl-RS" sz="2400" dirty="0" smtClean="0"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- </a:t>
            </a:r>
            <a:r>
              <a:rPr lang="sr-Cyrl-RS" sz="2400" dirty="0" err="1" smtClean="0"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Г</a:t>
            </a:r>
            <a:r>
              <a:rPr lang="en-US" sz="24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овори</a:t>
            </a:r>
            <a:r>
              <a:rPr lang="en-U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књижевно-уметнички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текст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учествује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у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сценском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извођењу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731880" y="3722758"/>
            <a:ext cx="10365574" cy="313524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sr-Cyrl-RS" sz="2400" b="0" i="0" u="none" strike="noStrike" baseline="0" dirty="0" smtClean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r-Cyrl-RS" sz="2400" dirty="0" smtClean="0"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Природа и друштво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-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Одржава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личну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хигијену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у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циљу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очувања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здравља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-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Одређује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време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својих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активности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помоћу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временских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одредница</a:t>
            </a:r>
            <a:endParaRPr lang="sr-Cyrl-RS" sz="2400" b="0" i="0" u="none" strike="noStrike" baseline="0" dirty="0" smtClean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-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Учествује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у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извођењу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једноставних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огледа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сарађује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вршњацима</a:t>
            </a:r>
            <a:endParaRPr lang="sr-Cyrl-RS" sz="2400" b="0" i="0" u="none" strike="noStrike" baseline="0" dirty="0" smtClean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 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838080" y="5851440"/>
            <a:ext cx="6229440" cy="430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-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Схвата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улогу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исхране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у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очувању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здравља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549360" y="3475080"/>
            <a:ext cx="7535880" cy="430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-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Обликује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поруку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служећи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одговарајућим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речима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838080" y="1187280"/>
            <a:ext cx="10515600" cy="498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7772400" y="1"/>
            <a:ext cx="4041719" cy="550070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reeform 5"/>
          <p:cNvSpPr/>
          <p:nvPr/>
        </p:nvSpPr>
        <p:spPr>
          <a:xfrm>
            <a:off x="549360" y="1006559"/>
            <a:ext cx="7332479" cy="3487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Музичка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култура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-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Повезује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музичко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дело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блиским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ситуацијама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-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Пева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песме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по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слуху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Физичко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васпитање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-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Правилно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изводи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вежбе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-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Уредно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одлаже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своје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ствари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-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Наводи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препознаје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улогу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делова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свог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тела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-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Уочава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разлику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између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здравог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болесног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стања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731880" y="4389480"/>
            <a:ext cx="2533680" cy="430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Ликовна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култура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549360" y="4846680"/>
            <a:ext cx="257040" cy="345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-</a:t>
            </a:r>
          </a:p>
        </p:txBody>
      </p:sp>
      <p:sp>
        <p:nvSpPr>
          <p:cNvPr id="9" name="Freeform 8"/>
          <p:cNvSpPr/>
          <p:nvPr/>
        </p:nvSpPr>
        <p:spPr>
          <a:xfrm>
            <a:off x="838080" y="4846680"/>
            <a:ext cx="10676160" cy="1449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Преводи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једноставне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појмове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информације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у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ликовни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рад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Црта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на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различитим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подлогама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форматима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папира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Изражава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материјалом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техником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по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избору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своје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замисли,доживљаје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утиске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838080" y="1187280"/>
            <a:ext cx="10515600" cy="498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8412120" y="765000"/>
            <a:ext cx="3565440" cy="28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reeform 5"/>
          <p:cNvSpPr/>
          <p:nvPr/>
        </p:nvSpPr>
        <p:spPr>
          <a:xfrm>
            <a:off x="549360" y="1006559"/>
            <a:ext cx="180720" cy="769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0" y="3749760"/>
            <a:ext cx="6675480" cy="3265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CFE7F5"/>
          </a:solidFill>
          <a:ln w="9360">
            <a:solidFill>
              <a:srgbClr val="808080"/>
            </a:solidFill>
            <a:prstDash val="solid"/>
            <a:round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57200" y="739799"/>
            <a:ext cx="6765840" cy="3375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CFE7F5"/>
          </a:solidFill>
          <a:ln w="9360">
            <a:solidFill>
              <a:srgbClr val="808080"/>
            </a:solidFill>
            <a:prstDash val="solid"/>
            <a:round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646280" y="1187280"/>
            <a:ext cx="5280120" cy="2129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Улога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ИКТ-а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Коришћење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интернета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циљу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проналажења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информација,фотографија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видео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-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записа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о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здравој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храни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.</a:t>
            </a:r>
          </a:p>
        </p:txBody>
      </p:sp>
      <p:sp>
        <p:nvSpPr>
          <p:cNvPr id="10" name="Freeform 9"/>
          <p:cNvSpPr/>
          <p:nvPr/>
        </p:nvSpPr>
        <p:spPr>
          <a:xfrm>
            <a:off x="1920960" y="4206960"/>
            <a:ext cx="4491000" cy="2808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Улога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родитеља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у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пројекту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Помоћ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реализацији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пројектних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домаћих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задатака</a:t>
            </a:r>
            <a:r>
              <a:rPr lang="en-U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,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r-Cyrl-R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Фотографисање и прослеђивање фотографија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6410160" y="3749760"/>
            <a:ext cx="5969160" cy="310823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CFE7F5"/>
          </a:solidFill>
          <a:ln w="9360">
            <a:solidFill>
              <a:srgbClr val="808080"/>
            </a:solidFill>
            <a:prstDash val="solid"/>
            <a:round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8229600" y="4297320"/>
            <a:ext cx="4149719" cy="1789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Улога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окружења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Сарадња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са</a:t>
            </a:r>
            <a:r>
              <a:rPr lang="sr-Cyrl-R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:</a:t>
            </a:r>
            <a:r>
              <a:rPr lang="en-U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sr-Cyrl-RS" sz="2400" dirty="0" smtClean="0"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школским зубаром, зубним техничарем, стоматологом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838080" y="1187280"/>
            <a:ext cx="10515600" cy="498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92160" y="739799"/>
            <a:ext cx="7862760" cy="6300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CFE7F5"/>
          </a:solidFill>
          <a:ln w="9360">
            <a:solidFill>
              <a:srgbClr val="FF66CC"/>
            </a:solidFill>
            <a:prstDash val="solid"/>
            <a:round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828800" y="1828800"/>
            <a:ext cx="5145120" cy="5527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ПРОДУКТИ ПРОЈЕКТА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sr-Cyrl-RS" sz="2400" dirty="0" smtClean="0"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Фотографије </a:t>
            </a:r>
            <a:r>
              <a:rPr lang="en-US" sz="24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одржавања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хигијене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зуба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Плакат</a:t>
            </a:r>
            <a:r>
              <a:rPr lang="en-U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”</a:t>
            </a:r>
            <a:r>
              <a:rPr lang="sr-Cyrl-R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Армија</a:t>
            </a:r>
            <a:r>
              <a:rPr lang="sr-Cyrl-RS" sz="24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белих зуба здравље чува</a:t>
            </a:r>
            <a:r>
              <a:rPr lang="en-U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”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“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Грицкалице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-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зубокварљивице</a:t>
            </a:r>
            <a:r>
              <a:rPr lang="en-U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”</a:t>
            </a:r>
            <a:endParaRPr lang="sr-Cyrl-RS" sz="2400" b="0" i="0" u="none" strike="noStrike" baseline="0" dirty="0" smtClean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sr-Cyrl-RS" sz="2400" dirty="0" smtClean="0"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Диплома за здраве зубе</a:t>
            </a:r>
            <a:endParaRPr lang="sr-Cyrl-RS" sz="2400" b="0" i="0" u="none" strike="noStrike" baseline="0" dirty="0" smtClean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5620" y="0"/>
            <a:ext cx="4167968" cy="6858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838080" y="1187280"/>
            <a:ext cx="10515600" cy="498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0" y="457200"/>
            <a:ext cx="7862760" cy="6858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00CC"/>
          </a:solidFill>
          <a:ln w="9360">
            <a:solidFill>
              <a:srgbClr val="FF66CC"/>
            </a:solidFill>
            <a:prstDash val="solid"/>
            <a:round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7315200" y="739799"/>
            <a:ext cx="4967279" cy="60278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66"/>
          </a:solidFill>
          <a:ln w="9360">
            <a:solidFill>
              <a:srgbClr val="FFFF00"/>
            </a:solidFill>
            <a:prstDash val="solid"/>
            <a:round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920960" y="1646280"/>
            <a:ext cx="5681520" cy="5527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АКТИВНОСТИ УЧЕНИКА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учи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како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правилно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перу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зуби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учи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изводи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драмски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текст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снима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видео-материјал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спроводи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план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прања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зуба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фотографише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sr-Cyrl-RS" sz="2400" dirty="0" smtClean="0"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плакат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“</a:t>
            </a:r>
            <a:r>
              <a:rPr lang="sr-Cyrl-R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Армија белих зуба здравље чува</a:t>
            </a:r>
            <a:r>
              <a:rPr lang="en-U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”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сарађује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учествује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у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раду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групе,уочава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проблем,решава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задатак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Израђује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плакате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изложбу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учи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песму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“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Сервис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прање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зуба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”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процењује,презентује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,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,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прикупља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информације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8321760" y="1554119"/>
            <a:ext cx="3944880" cy="4848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АКТИВНОСТИ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НАСТАВНИКА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предлаже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тему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подстиче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ученике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одређује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задатке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формира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групе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износи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информације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припрема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материјал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организује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посете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сарађује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локалном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заједницом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родитељима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договара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начин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презентације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врши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евалуацију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838080" y="1187280"/>
            <a:ext cx="10515600" cy="498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0" y="0"/>
            <a:ext cx="11887200" cy="6858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66"/>
          </a:solidFill>
          <a:ln w="9360">
            <a:solidFill>
              <a:srgbClr val="FFFF00"/>
            </a:solidFill>
            <a:prstDash val="solid"/>
            <a:round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167836" y="1785926"/>
            <a:ext cx="6357982" cy="449093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algn="ctr" hangingPunct="0"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ПРОЈЕКТНЕ </a:t>
            </a:r>
            <a:r>
              <a:rPr lang="en-U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АКТИВНОСТИ</a:t>
            </a:r>
            <a:r>
              <a:rPr lang="en-US" sz="2400" i="1" dirty="0" smtClean="0"/>
              <a:t> </a:t>
            </a:r>
          </a:p>
          <a:p>
            <a:pPr hangingPunct="0"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i="1" dirty="0" smtClean="0"/>
          </a:p>
          <a:p>
            <a:pPr hangingPunct="0"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i="1" dirty="0" smtClean="0"/>
          </a:p>
          <a:p>
            <a:pPr hangingPunct="0"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i="1" dirty="0" smtClean="0"/>
              <a:t>ОТИШЛИ СМО КОД ШКОЛСКОГ ЗУБАРА ДА ПРОВЕРИМО ДА ЛИ СУ НАМ ЗУБИ ЗДРАВИ И КОЛИКО ЗУБА ТРЕБА ДА ПОПРАВИ СВАКО ОД НАС КАКО БИ ИМАЛИ ЗДРАВЕ ЗУБЕ И ЛЕП ОСМЕХ.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 smtClean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dirty="0" smtClean="0"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 smtClean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022515" cy="1700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53082" y="0"/>
            <a:ext cx="3175237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4500570"/>
            <a:ext cx="3096397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97190" y="4286256"/>
            <a:ext cx="3096399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838080" y="1187280"/>
            <a:ext cx="10515600" cy="498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63588" y="0"/>
            <a:ext cx="11430000" cy="67658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9360">
            <a:solidFill>
              <a:srgbClr val="00CCFF"/>
            </a:solidFill>
            <a:prstDash val="solid"/>
            <a:round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310712" y="1285860"/>
            <a:ext cx="7572428" cy="528641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РАЗВИЈАЊЕ ПРОЈЕКТА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Учење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песме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"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Сервис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прање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зуба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"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Формирање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група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подела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пројектних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/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истраживачких</a:t>
            </a:r>
            <a:endParaRPr lang="en-US" sz="18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задатака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(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коришћење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интернета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,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енциклопедија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речника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)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*1.Пројектни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задатак:Истражите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која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храна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прија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нашим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зубима</a:t>
            </a:r>
            <a:endParaRPr lang="en-US" sz="18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 2.Пројектни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задатак:Направите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списак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хране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која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штети</a:t>
            </a:r>
            <a:endParaRPr lang="en-US" sz="18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   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нашим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зубима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 3.Истражите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да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ли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је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могуће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избелети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зубе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неким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воћем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 4.Одговорите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зашто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се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јабука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сматра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"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чистачем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"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зуба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 </a:t>
            </a:r>
            <a:r>
              <a:rPr lang="sr-Cyrl-RS" sz="1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5</a:t>
            </a:r>
            <a:r>
              <a:rPr lang="en-US" sz="1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.</a:t>
            </a:r>
            <a:r>
              <a:rPr lang="en-US" sz="18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Пронађите</a:t>
            </a:r>
            <a:r>
              <a:rPr lang="en-US" sz="1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речнику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значење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непознатих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речи:стоматолог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,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   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каријес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,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плак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 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r-Cyrl-RS" dirty="0" smtClean="0"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  6</a:t>
            </a:r>
            <a:r>
              <a:rPr lang="en-US" sz="1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.</a:t>
            </a:r>
            <a:r>
              <a:rPr lang="en-US" sz="18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Истражите</a:t>
            </a:r>
            <a:r>
              <a:rPr lang="en-US" sz="1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шта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је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то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витамин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Д и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које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га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намирнице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садрже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sr-Cyrl-RS" sz="1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sr-Cyrl-RS" sz="1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7</a:t>
            </a:r>
            <a:r>
              <a:rPr lang="en-US" sz="1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.</a:t>
            </a:r>
            <a:r>
              <a:rPr lang="en-US" sz="18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Направите</a:t>
            </a:r>
            <a:r>
              <a:rPr lang="en-US" sz="1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списак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напитака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који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оштећују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,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боје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изазивају</a:t>
            </a:r>
            <a:endParaRPr lang="en-US" sz="18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   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квар</a:t>
            </a:r>
            <a:r>
              <a:rPr lang="en-US" sz="1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1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зуба</a:t>
            </a:r>
            <a:r>
              <a:rPr lang="en-US" sz="1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.</a:t>
            </a:r>
            <a:endParaRPr lang="en-US" sz="1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838080" y="1187280"/>
            <a:ext cx="10515600" cy="498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4525158" y="0"/>
            <a:ext cx="7881928" cy="450057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9360">
            <a:solidFill>
              <a:srgbClr val="00CCFF"/>
            </a:solidFill>
            <a:prstDash val="solid"/>
            <a:round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11108" y="357167"/>
            <a:ext cx="507209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ДРУЖИЛИ СМО СЕ СА  ЗУБНИМ ТЕХНИЧАРОМ, ЈАСМИНОМ, КОЈА НАМ ЈЕ ОБЈАСНИЛА ЗАШТО И КАКО СЕ ПРАВЕ ПРОТЕЗЕ И КО</a:t>
            </a:r>
            <a:r>
              <a:rPr lang="sr-Cyrl-RS" sz="3200" i="1" dirty="0" smtClean="0"/>
              <a:t> БИ</a:t>
            </a:r>
            <a:r>
              <a:rPr lang="en-US" sz="3200" i="1" dirty="0" smtClean="0"/>
              <a:t> ОД НАС ТРЕБАЛО ДА НОСИ ПРОТЕЗУ.</a:t>
            </a:r>
          </a:p>
          <a:p>
            <a:endParaRPr lang="en-US" dirty="0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57628"/>
            <a:ext cx="3857677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5554" y="4500570"/>
            <a:ext cx="4668034" cy="199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525158" cy="3071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838080" y="1187280"/>
            <a:ext cx="10515600" cy="498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7025488" y="214290"/>
            <a:ext cx="4786346" cy="30178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Freeform 6"/>
          <p:cNvSpPr/>
          <p:nvPr/>
        </p:nvSpPr>
        <p:spPr>
          <a:xfrm>
            <a:off x="1371599" y="3200400"/>
            <a:ext cx="8169120" cy="7700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463760" y="2011320"/>
            <a:ext cx="268200" cy="345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731960" y="500042"/>
            <a:ext cx="5567400" cy="228131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Активности</a:t>
            </a:r>
            <a:r>
              <a:rPr lang="en-U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родитеља</a:t>
            </a:r>
            <a:r>
              <a:rPr lang="en-US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и </a:t>
            </a:r>
            <a:r>
              <a:rPr lang="en-US" sz="24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ученика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736639" y="3657600"/>
            <a:ext cx="8564760" cy="2468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4846680" y="3970440"/>
            <a:ext cx="181080" cy="769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0423440" y="4572000"/>
            <a:ext cx="1462319" cy="301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5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10423440" y="5668919"/>
            <a:ext cx="1621080" cy="7253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5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554119" y="4389480"/>
            <a:ext cx="255600" cy="301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5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1554119" y="2703600"/>
            <a:ext cx="255600" cy="301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5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3565440" y="6492960"/>
            <a:ext cx="3443400" cy="345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""</a:t>
            </a:r>
            <a:endParaRPr lang="en-US" sz="18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1463760" y="6035759"/>
            <a:ext cx="3179520" cy="430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1753" y="1500174"/>
            <a:ext cx="61260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/>
              <a:t>Свако јутро и свако вече, а понекад и чешће, прали смо своје зубе и то:  како киша пада горње и како трава расте доње зубе.  Родитељи су нас фотографисали и слали нашој учитељици.</a:t>
            </a:r>
            <a:endParaRPr lang="en-US" sz="2400" dirty="0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0316" y="3357562"/>
            <a:ext cx="3286148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97256" y="3357563"/>
            <a:ext cx="2596332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25026" y="3357562"/>
            <a:ext cx="3357586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82612" y="3357562"/>
            <a:ext cx="3213876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838080" y="1187280"/>
            <a:ext cx="10515600" cy="498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0" y="4502010"/>
            <a:ext cx="5525290" cy="2355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5525290" y="4500570"/>
            <a:ext cx="3526550" cy="235743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reeform 7"/>
          <p:cNvSpPr/>
          <p:nvPr/>
        </p:nvSpPr>
        <p:spPr>
          <a:xfrm>
            <a:off x="7132680" y="4206960"/>
            <a:ext cx="1814400" cy="430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alphaModFix/>
            <a:lum/>
          </a:blip>
          <a:srcRect/>
          <a:stretch>
            <a:fillRect/>
          </a:stretch>
        </p:blipFill>
        <p:spPr>
          <a:xfrm>
            <a:off x="9025752" y="3932280"/>
            <a:ext cx="3043968" cy="2909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alphaModFix/>
            <a:lum/>
          </a:blip>
          <a:srcRect/>
          <a:stretch>
            <a:fillRect/>
          </a:stretch>
        </p:blipFill>
        <p:spPr>
          <a:xfrm>
            <a:off x="7315200" y="663480"/>
            <a:ext cx="4571640" cy="383709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1" y="0"/>
            <a:ext cx="723980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sr-Cyrl-RS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Много тога смо новог чули и научили и све то приказали</a:t>
            </a:r>
            <a:endParaRPr lang="en-US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42918"/>
            <a:ext cx="7239802" cy="385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838080" y="1187280"/>
            <a:ext cx="10515600" cy="498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82520" y="3565440"/>
            <a:ext cx="4371839" cy="346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274680" y="6583320"/>
            <a:ext cx="2576519" cy="345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4022640" y="457200"/>
            <a:ext cx="4043519" cy="430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Arial" pitchFamily="2"/>
                <a:cs typeface="Arial" pitchFamily="2"/>
              </a:rPr>
              <a:t>  </a:t>
            </a: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4389480" y="3108239"/>
            <a:ext cx="7864560" cy="346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16161542" y="1357298"/>
            <a:ext cx="5054778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200" i="1" dirty="0" smtClean="0"/>
              <a:t>МАМА НАШЕ ДРУГАРИЦЕ ЈЕ СТОМАТОЛОГ И ЗОВЕ СЕ САЊА. ОНА НАС ЈЕ НАУЧИЛА КАКО СЕ ОДРЖАВА ПРАВИЛНА ХИГИЈЕНА УСТА И ЗУБА И КАКО СЕ КОЈИ ЗУБИ ЗОВУ, КОЈИ СУ МЛЕЧНИ, А КОЈИ СТАЛНИ ЗУБИ.</a:t>
            </a:r>
          </a:p>
          <a:p>
            <a:pPr algn="ctr"/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48000" y="282883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 smtClean="0"/>
              <a:t>МАМА НАШЕ ДРУГАРИЦЕ ЈЕ СТОМАТОЛОГ И ЗОВЕ СЕ САЊА. ОНА НАС ЈЕ НАУЧИЛА КАКО СЕ ОДРЖАВА ПРАВИЛНА ХИГИЈЕНА УСТА И ЗУБА И КАКО СЕ КОЈИ ЗУБИ ЗОВУ, КОЈИ СУ МЛЕЧНИ, А КОЈИ СТАЛНИ ЗУБИ.</a:t>
            </a:r>
            <a:endParaRPr lang="en-US" b="1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57298"/>
            <a:ext cx="3096398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96398" y="0"/>
            <a:ext cx="9097190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96398" y="4214818"/>
            <a:ext cx="9097190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920960" y="1736639"/>
            <a:ext cx="4446360" cy="346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7589879" y="4297320"/>
            <a:ext cx="2806560" cy="13715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6084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73986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7739868" y="1500174"/>
            <a:ext cx="44537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i="1" dirty="0" smtClean="0"/>
              <a:t>ОВО ЈЕ  ДИПЛОМА КОЈУ ЋЕ ДОБИТИ СВАКО ОД НАС КО ИМА СВЕ, АЛИ БАШ СВЕ ЗДРАВЕ ЗУБЕ.</a:t>
            </a:r>
            <a:endParaRPr lang="en-US" sz="36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838080" y="1187280"/>
            <a:ext cx="10515600" cy="498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189080" y="3200400"/>
            <a:ext cx="4838760" cy="2128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1599" y="2103120"/>
            <a:ext cx="9293040" cy="6400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x-none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  <a:hlinkClick r:id="rId3" action="ppaction://hlinkpres?slideindex=1&amp;slidetitle=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95139" y="928670"/>
            <a:ext cx="4987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RS" dirty="0" smtClean="0"/>
              <a:t>                                                 </a:t>
            </a:r>
            <a:r>
              <a:rPr lang="sr-Cyrl-RS" b="1" dirty="0" smtClean="0"/>
              <a:t>ЗАТВАРАЊЕ ПРОЈЕКТА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167572" y="1571612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/>
              <a:t>Израда паноа у холу наше школе</a:t>
            </a:r>
            <a:endParaRPr lang="en-US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000240"/>
            <a:ext cx="5453852" cy="485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4">
            <a:hlinkClick r:id="rId5" action="ppaction://program"/>
          </p:cNvPr>
          <p:cNvPicPr>
            <a:picLocks noChangeAspect="1"/>
          </p:cNvPicPr>
          <p:nvPr/>
        </p:nvPicPr>
        <p:blipFill>
          <a:blip r:embed="rId6" cstate="print">
            <a:alphaModFix/>
            <a:lum/>
          </a:blip>
          <a:srcRect/>
          <a:stretch>
            <a:fillRect/>
          </a:stretch>
        </p:blipFill>
        <p:spPr>
          <a:xfrm>
            <a:off x="10025884" y="0"/>
            <a:ext cx="2167704" cy="4286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82414" y="2000240"/>
            <a:ext cx="5000660" cy="485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25026" y="214290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77426" y="366690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" y="1"/>
            <a:ext cx="12193588" cy="6186310"/>
          </a:xfrm>
          <a:prstGeom prst="rect">
            <a:avLst/>
          </a:prstGeom>
          <a:solidFill>
            <a:schemeClr val="accent2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 smtClean="0"/>
              <a:t>ПРОЈЕКАТ:  „АРМИЈА БЕЛИХ ЗУБА ЗДРАВЉЕ ЧУВА“</a:t>
            </a:r>
          </a:p>
          <a:p>
            <a:r>
              <a:rPr lang="en-US" sz="4400" b="1" dirty="0" smtClean="0"/>
              <a:t>ПРОЈЕКАТ ПОМОГЛИ: АНА (</a:t>
            </a:r>
            <a:r>
              <a:rPr lang="sr-Cyrl-RS" sz="4400" b="1" dirty="0" smtClean="0"/>
              <a:t>школски зубар</a:t>
            </a:r>
            <a:r>
              <a:rPr lang="en-US" sz="4400" b="1" dirty="0" smtClean="0"/>
              <a:t>) </a:t>
            </a:r>
          </a:p>
          <a:p>
            <a:r>
              <a:rPr lang="en-US" sz="4400" b="1" dirty="0" smtClean="0"/>
              <a:t>                           </a:t>
            </a:r>
            <a:r>
              <a:rPr lang="sr-Cyrl-RS" sz="4400" b="1" dirty="0" smtClean="0"/>
              <a:t>              </a:t>
            </a:r>
            <a:r>
              <a:rPr lang="en-US" sz="4400" b="1" dirty="0" smtClean="0"/>
              <a:t>ЈАСМИНА (</a:t>
            </a:r>
            <a:r>
              <a:rPr lang="sr-Cyrl-RS" sz="4400" b="1" dirty="0" smtClean="0"/>
              <a:t>зубни техничар)</a:t>
            </a:r>
            <a:r>
              <a:rPr lang="en-US" sz="4400" b="1" dirty="0" smtClean="0"/>
              <a:t> </a:t>
            </a:r>
            <a:r>
              <a:rPr lang="sr-Cyrl-RS" sz="4400" b="1" dirty="0" smtClean="0"/>
              <a:t>                  </a:t>
            </a:r>
            <a:endParaRPr lang="en-US" sz="4400" b="1" dirty="0" smtClean="0"/>
          </a:p>
          <a:p>
            <a:r>
              <a:rPr lang="en-US" sz="4400" b="1" dirty="0" smtClean="0"/>
              <a:t>           </a:t>
            </a:r>
            <a:r>
              <a:rPr lang="sr-Cyrl-RS" sz="4400" b="1" dirty="0" smtClean="0"/>
              <a:t>                              </a:t>
            </a:r>
            <a:r>
              <a:rPr lang="en-US" sz="4400" b="1" dirty="0" smtClean="0"/>
              <a:t>САЊА (</a:t>
            </a:r>
            <a:r>
              <a:rPr lang="sr-Cyrl-RS" sz="4400" b="1" dirty="0" smtClean="0"/>
              <a:t>стоматолог</a:t>
            </a:r>
            <a:r>
              <a:rPr lang="en-US" sz="4400" b="1" dirty="0" smtClean="0"/>
              <a:t>) </a:t>
            </a:r>
          </a:p>
          <a:p>
            <a:r>
              <a:rPr lang="en-US" sz="4400" b="1" dirty="0" smtClean="0"/>
              <a:t>                                         РОДИТЕЉИ УЧЕНИКА</a:t>
            </a:r>
          </a:p>
          <a:p>
            <a:r>
              <a:rPr lang="en-US" sz="4400" b="1" dirty="0" smtClean="0"/>
              <a:t> </a:t>
            </a:r>
          </a:p>
          <a:p>
            <a:r>
              <a:rPr lang="en-US" sz="4400" b="1" dirty="0" smtClean="0"/>
              <a:t>РЕАЛИЗАТОРИ ПРОЈЕКТА:  УЧЕНИЦИ 3/1 И</a:t>
            </a:r>
          </a:p>
          <a:p>
            <a:r>
              <a:rPr lang="en-US" sz="4400" b="1" dirty="0" smtClean="0"/>
              <a:t>УЧИТЕЉИЦА СВЕТЛАНА ЖИВКОВИЋ</a:t>
            </a:r>
            <a:endParaRPr lang="en-US" sz="4400" b="1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Подразумеван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Наслов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35300</TotalTime>
  <Words>890</Words>
  <Application>Microsoft Office PowerPoint</Application>
  <PresentationFormat>Custom</PresentationFormat>
  <Paragraphs>166</Paragraphs>
  <Slides>18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Подразумеван</vt:lpstr>
      <vt:lpstr>Наслов1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</dc:creator>
  <cp:lastModifiedBy>d</cp:lastModifiedBy>
  <cp:revision>86</cp:revision>
  <dcterms:modified xsi:type="dcterms:W3CDTF">2025-06-03T19:38:15Z</dcterms:modified>
</cp:coreProperties>
</file>